
<file path=[Content_Types].xml><?xml version="1.0" encoding="utf-8"?>
<Types xmlns="http://schemas.openxmlformats.org/package/2006/content-types">
  <Override PartName="/ppt/slides/slide3.xml" ContentType="application/vnd.openxmlformats-officedocument.presentationml.slide+xml"/>
  <Override PartName="/docProps/core.xml" ContentType="application/vnd.openxmlformats-package.core-properties+xml"/>
  <Override PartName="/ppt/slideLayouts/slideLayout6.xml" ContentType="application/vnd.openxmlformats-officedocument.presentationml.slideLayout+xml"/>
  <Default Extension="rels" ContentType="application/vnd.openxmlformats-package.relationships+xml"/>
  <Override PartName="/ppt/slides/slide5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2.xml" ContentType="application/vnd.openxmlformats-officedocument.presentationml.slideLayout+xml"/>
  <Override PartName="/ppt/presentation.xml" ContentType="application/vnd.openxmlformats-officedocument.presentationml.presentation.main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r:id="rId1"/>
  </p:sldMasterIdLst>
  <p:sldIdLst>
    <p:sldId id="256" r:id="rId2"/>
    <p:sldId id="263" r:id="rId3"/>
    <p:sldId id="257" r:id="rId4"/>
    <p:sldId id="260" r:id="rId5"/>
    <p:sldId id="259" r:id="rId6"/>
    <p:sldId id="262" r:id="rId7"/>
    <p:sldId id="261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>
    <p:restoredLeft sz="15620"/>
    <p:restoredTop sz="94660"/>
  </p:normalViewPr>
  <p:slideViewPr>
    <p:cSldViewPr>
      <p:cViewPr varScale="1">
        <p:scale>
          <a:sx n="138" d="100"/>
          <a:sy n="138" d="100"/>
        </p:scale>
        <p:origin x="-1600" y="-1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DA21-7F88-488A-9475-2939D11097DA}" type="datetimeFigureOut">
              <a:rPr lang="es-ES" smtClean="0"/>
              <a:pPr/>
              <a:t>11/28/14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552F-520F-4F57-A2C4-678A53621FA9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DA21-7F88-488A-9475-2939D11097DA}" type="datetimeFigureOut">
              <a:rPr lang="es-ES" smtClean="0"/>
              <a:pPr/>
              <a:t>11/28/14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552F-520F-4F57-A2C4-678A53621FA9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DA21-7F88-488A-9475-2939D11097DA}" type="datetimeFigureOut">
              <a:rPr lang="es-ES" smtClean="0"/>
              <a:pPr/>
              <a:t>11/28/14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552F-520F-4F57-A2C4-678A53621FA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DA21-7F88-488A-9475-2939D11097DA}" type="datetimeFigureOut">
              <a:rPr lang="es-ES" smtClean="0"/>
              <a:pPr/>
              <a:t>11/28/14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552F-520F-4F57-A2C4-678A53621FA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DA21-7F88-488A-9475-2939D11097DA}" type="datetimeFigureOut">
              <a:rPr lang="es-ES" smtClean="0"/>
              <a:pPr/>
              <a:t>11/28/14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552F-520F-4F57-A2C4-678A53621FA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DA21-7F88-488A-9475-2939D11097DA}" type="datetimeFigureOut">
              <a:rPr lang="es-ES" smtClean="0"/>
              <a:pPr/>
              <a:t>11/28/14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552F-520F-4F57-A2C4-678A53621FA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DA21-7F88-488A-9475-2939D11097DA}" type="datetimeFigureOut">
              <a:rPr lang="es-ES" smtClean="0"/>
              <a:pPr/>
              <a:t>11/28/14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552F-520F-4F57-A2C4-678A53621FA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DA21-7F88-488A-9475-2939D11097DA}" type="datetimeFigureOut">
              <a:rPr lang="es-ES" smtClean="0"/>
              <a:pPr/>
              <a:t>11/28/14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552F-520F-4F57-A2C4-678A53621FA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DA21-7F88-488A-9475-2939D11097DA}" type="datetimeFigureOut">
              <a:rPr lang="es-ES" smtClean="0"/>
              <a:pPr/>
              <a:t>11/28/14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552F-520F-4F57-A2C4-678A53621FA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DA21-7F88-488A-9475-2939D11097DA}" type="datetimeFigureOut">
              <a:rPr lang="es-ES" smtClean="0"/>
              <a:pPr/>
              <a:t>11/28/14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552F-520F-4F57-A2C4-678A53621FA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DA21-7F88-488A-9475-2939D11097DA}" type="datetimeFigureOut">
              <a:rPr lang="es-ES" smtClean="0"/>
              <a:pPr/>
              <a:t>11/28/14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552F-520F-4F57-A2C4-678A53621FA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3E4DA21-7F88-488A-9475-2939D11097DA}" type="datetimeFigureOut">
              <a:rPr lang="es-ES" smtClean="0"/>
              <a:pPr/>
              <a:t>11/28/14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1ACF552F-520F-4F57-A2C4-678A53621FA9}" type="slidenum">
              <a:rPr lang="es-ES" smtClean="0"/>
              <a:pPr/>
              <a:t>‹#›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Relationship Id="rId3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19200" y="4221088"/>
            <a:ext cx="6400800" cy="1417712"/>
          </a:xfrm>
        </p:spPr>
        <p:txBody>
          <a:bodyPr>
            <a:normAutofit/>
          </a:bodyPr>
          <a:lstStyle/>
          <a:p>
            <a:endParaRPr lang="es-ES" dirty="0"/>
          </a:p>
          <a:p>
            <a:r>
              <a:rPr lang="es-ES" dirty="0" smtClean="0"/>
              <a:t>AGREGANDO VALOR A LA PRODUCCION DEL CAMPO ARGENTINO</a:t>
            </a:r>
          </a:p>
          <a:p>
            <a:endParaRPr lang="es-ES" dirty="0"/>
          </a:p>
          <a:p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1470025"/>
          </a:xfrm>
        </p:spPr>
        <p:txBody>
          <a:bodyPr/>
          <a:lstStyle/>
          <a:p>
            <a:r>
              <a:rPr lang="es-ES" dirty="0" smtClean="0"/>
              <a:t>Renova</a:t>
            </a:r>
            <a:br>
              <a:rPr lang="es-ES" dirty="0" smtClean="0"/>
            </a:br>
            <a:r>
              <a:rPr lang="es-ES" dirty="0" smtClean="0"/>
              <a:t>planta </a:t>
            </a:r>
            <a:r>
              <a:rPr lang="es-ES" dirty="0" err="1" smtClean="0"/>
              <a:t>timbues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700865482"/>
      </p:ext>
    </p:extLst>
  </p:cSld>
  <p:clrMapOvr>
    <a:masterClrMapping/>
  </p:clrMapOvr>
  <mc:AlternateContent>
    <mc:Choice xmlns:mc="http://schemas.openxmlformats.org/markup-compatibility/2006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Requires="p14">
      <p:transition spd="slow" p14:dur="2000"/>
    </mc:Choice>
    <mc:Fallback>
      <mp:transition xmlns:mp="http://schemas.microsoft.com/office/mac/powerpoint/2008/main"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rsilva\Pictures\FAU_866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9093" y="476672"/>
            <a:ext cx="8101745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48808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/>
          <a:lstStyle/>
          <a:p>
            <a:pPr algn="ctr"/>
            <a:r>
              <a:rPr lang="es-ES" dirty="0" smtClean="0"/>
              <a:t>RENOVA TIMBUES: CAPACIDAD</a:t>
            </a: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707588" y="1124744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Molienda de 20.000 T/día de soja (6.600.000 t/año)</a:t>
            </a:r>
          </a:p>
          <a:p>
            <a:r>
              <a:rPr lang="es-ES" sz="2000" dirty="0" smtClean="0"/>
              <a:t>Equivalente a la producción de 8.000 Ha de soja por día</a:t>
            </a:r>
          </a:p>
          <a:p>
            <a:r>
              <a:rPr lang="es-ES" sz="2000" dirty="0" smtClean="0"/>
              <a:t>1.000 T/hora recepción de semilla (aproximadamente 1.000 camiones por día)</a:t>
            </a:r>
          </a:p>
          <a:p>
            <a:r>
              <a:rPr lang="es-ES" sz="2000" dirty="0" smtClean="0"/>
              <a:t>Embarque de 2.000 T/hora  de harina y  900 T/hora de aceite</a:t>
            </a:r>
          </a:p>
          <a:p>
            <a:r>
              <a:rPr lang="es-ES" sz="2000" dirty="0" smtClean="0"/>
              <a:t>2 calderas de 140 T/hora de vapor cada una  y una turbina de 30MWh ( equivalente</a:t>
            </a:r>
          </a:p>
          <a:p>
            <a:r>
              <a:rPr lang="es-ES" sz="2000" dirty="0" smtClean="0"/>
              <a:t> al consumo de una ciudad de </a:t>
            </a:r>
            <a:r>
              <a:rPr lang="es-ES" sz="2000" smtClean="0"/>
              <a:t>15.000 habitantes)</a:t>
            </a:r>
            <a:endParaRPr lang="es-ES" sz="2000" dirty="0"/>
          </a:p>
        </p:txBody>
      </p:sp>
      <p:pic>
        <p:nvPicPr>
          <p:cNvPr id="1026" name="Picture 2" descr="C:\Users\rsilva\Pictures\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254941"/>
            <a:ext cx="5832648" cy="3280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052394567"/>
      </p:ext>
    </p:extLst>
  </p:cSld>
  <p:clrMapOvr>
    <a:masterClrMapping/>
  </p:clrMapOvr>
  <mc:AlternateContent>
    <mc:Choice xmlns:mc="http://schemas.openxmlformats.org/markup-compatibility/2006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Requires="p14">
      <p:transition spd="slow" p14:dur="2000"/>
    </mc:Choice>
    <mc:Fallback>
      <mp:transition xmlns:mp="http://schemas.microsoft.com/office/mac/powerpoint/2008/main"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706090"/>
          </a:xfrm>
        </p:spPr>
        <p:txBody>
          <a:bodyPr/>
          <a:lstStyle/>
          <a:p>
            <a:pPr algn="ctr"/>
            <a:r>
              <a:rPr lang="es-ES" dirty="0" smtClean="0"/>
              <a:t>LAY OUT  GENERAL</a:t>
            </a:r>
            <a:endParaRPr lang="es-ES" dirty="0"/>
          </a:p>
        </p:txBody>
      </p:sp>
      <p:sp>
        <p:nvSpPr>
          <p:cNvPr id="2" name="1 CuadroTexto"/>
          <p:cNvSpPr txBox="1"/>
          <p:nvPr/>
        </p:nvSpPr>
        <p:spPr>
          <a:xfrm>
            <a:off x="755576" y="4581128"/>
            <a:ext cx="7570342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Predio de 200 Ha </a:t>
            </a:r>
          </a:p>
          <a:p>
            <a:r>
              <a:rPr lang="es-ES" sz="2000" dirty="0" smtClean="0"/>
              <a:t>Estacionamiento para 800 camiones</a:t>
            </a:r>
          </a:p>
          <a:p>
            <a:r>
              <a:rPr lang="es-ES" sz="2000" dirty="0" smtClean="0"/>
              <a:t>Almacenes para 310.000 T. de soja, 170.000 T. de harina y 25.000 T de cáscara</a:t>
            </a:r>
          </a:p>
          <a:p>
            <a:r>
              <a:rPr lang="es-ES" sz="2000" dirty="0" smtClean="0"/>
              <a:t>Tanques para 45.000 T de aceite, 15.000 T de fueloil</a:t>
            </a:r>
          </a:p>
          <a:p>
            <a:endParaRPr lang="es-ES" sz="2000" dirty="0" smtClean="0"/>
          </a:p>
          <a:p>
            <a:endParaRPr lang="es-ES" sz="2400" dirty="0"/>
          </a:p>
        </p:txBody>
      </p:sp>
      <p:pic>
        <p:nvPicPr>
          <p:cNvPr id="3" name="Picture 2" descr="C:\Users\rsilva\Pictures\POSTERS\FAU_94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963869"/>
            <a:ext cx="8597826" cy="3617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18088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706090"/>
          </a:xfrm>
        </p:spPr>
        <p:txBody>
          <a:bodyPr/>
          <a:lstStyle/>
          <a:p>
            <a:pPr algn="ctr"/>
            <a:r>
              <a:rPr lang="es-ES" dirty="0" smtClean="0"/>
              <a:t>PROYECTO  RENOVA  TIMBUES</a:t>
            </a:r>
            <a:endParaRPr lang="es-ES" dirty="0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3"/>
          </p:nvPr>
        </p:nvSpPr>
        <p:spPr>
          <a:xfrm>
            <a:off x="609600" y="1268760"/>
            <a:ext cx="7924800" cy="444624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ü"/>
              <a:defRPr/>
            </a:pPr>
            <a:r>
              <a:rPr lang="es-MX" sz="2600" dirty="0" smtClean="0"/>
              <a:t>Aproximadamente 480 millones U$S de inversión</a:t>
            </a:r>
          </a:p>
          <a:p>
            <a:pPr>
              <a:buFont typeface="Wingdings" pitchFamily="2" charset="2"/>
              <a:buChar char="ü"/>
              <a:defRPr/>
            </a:pPr>
            <a:endParaRPr lang="es-MX" sz="2600" dirty="0"/>
          </a:p>
          <a:p>
            <a:pPr>
              <a:buFont typeface="Wingdings" pitchFamily="2" charset="2"/>
              <a:buChar char="ü"/>
              <a:defRPr/>
            </a:pPr>
            <a:r>
              <a:rPr lang="es-MX" sz="2600" dirty="0" smtClean="0"/>
              <a:t>8.000.000 horas hombre.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es-MX" sz="2600" dirty="0" smtClean="0"/>
              <a:t>8500 personas habilitadas para trabajar en el predio.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es-MX" sz="2600" dirty="0" smtClean="0"/>
              <a:t>Pico </a:t>
            </a:r>
            <a:r>
              <a:rPr lang="es-MX" sz="2600" dirty="0"/>
              <a:t>máximo de </a:t>
            </a:r>
            <a:r>
              <a:rPr lang="es-MX" sz="2600" dirty="0" smtClean="0"/>
              <a:t>2.636 personas diarias. 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es-MX" sz="2600" dirty="0" smtClean="0"/>
              <a:t>29.048 horas </a:t>
            </a:r>
            <a:r>
              <a:rPr lang="es-MX" sz="2600" dirty="0"/>
              <a:t>de capacitación a contratistas</a:t>
            </a:r>
            <a:endParaRPr lang="es-MX" sz="2600" dirty="0" smtClean="0"/>
          </a:p>
          <a:p>
            <a:pPr>
              <a:buFont typeface="Wingdings" pitchFamily="2" charset="2"/>
              <a:buChar char="ü"/>
              <a:defRPr/>
            </a:pPr>
            <a:endParaRPr lang="es-MX" sz="2600" dirty="0"/>
          </a:p>
          <a:p>
            <a:pPr>
              <a:buFont typeface="Wingdings" pitchFamily="2" charset="2"/>
              <a:buChar char="ü"/>
              <a:defRPr/>
            </a:pPr>
            <a:r>
              <a:rPr lang="es-MX" sz="2600" dirty="0"/>
              <a:t>322 empresas </a:t>
            </a:r>
            <a:r>
              <a:rPr lang="es-MX" sz="2600" dirty="0" smtClean="0"/>
              <a:t>contratistas </a:t>
            </a:r>
            <a:r>
              <a:rPr lang="es-MX" sz="2600" dirty="0"/>
              <a:t>y sub </a:t>
            </a:r>
            <a:r>
              <a:rPr lang="es-MX" sz="2600" dirty="0" smtClean="0"/>
              <a:t>contratistas habilitadas.</a:t>
            </a:r>
            <a:endParaRPr lang="es-MX" sz="2600" dirty="0"/>
          </a:p>
          <a:p>
            <a:pPr>
              <a:buFont typeface="Wingdings" pitchFamily="2" charset="2"/>
              <a:buChar char="ü"/>
              <a:defRPr/>
            </a:pPr>
            <a:r>
              <a:rPr lang="es-MX" sz="2600" dirty="0"/>
              <a:t>563 </a:t>
            </a:r>
            <a:r>
              <a:rPr lang="es-MX" sz="2600" dirty="0" smtClean="0"/>
              <a:t>máquinas </a:t>
            </a:r>
            <a:r>
              <a:rPr lang="es-MX" sz="2600" dirty="0"/>
              <a:t>y camiones </a:t>
            </a:r>
            <a:r>
              <a:rPr lang="es-MX" sz="2600" dirty="0" smtClean="0"/>
              <a:t>habilitados.</a:t>
            </a:r>
            <a:endParaRPr lang="es-MX" sz="2600" dirty="0"/>
          </a:p>
          <a:p>
            <a:pPr>
              <a:buFont typeface="Wingdings" pitchFamily="2" charset="2"/>
              <a:buChar char="ü"/>
              <a:defRPr/>
            </a:pPr>
            <a:r>
              <a:rPr lang="es-MX" sz="2600" dirty="0"/>
              <a:t>201 </a:t>
            </a:r>
            <a:r>
              <a:rPr lang="es-MX" sz="2600" dirty="0" smtClean="0"/>
              <a:t>grúas </a:t>
            </a:r>
            <a:r>
              <a:rPr lang="es-MX" sz="2600" dirty="0" err="1"/>
              <a:t>a</a:t>
            </a:r>
            <a:r>
              <a:rPr lang="es-MX" sz="2600" dirty="0" err="1" smtClean="0"/>
              <a:t>utotransportadas</a:t>
            </a:r>
            <a:r>
              <a:rPr lang="es-MX" sz="2600" dirty="0" smtClean="0"/>
              <a:t> y  12 grúas torres. </a:t>
            </a:r>
            <a:endParaRPr lang="es-MX" sz="2600" dirty="0"/>
          </a:p>
          <a:p>
            <a:pPr>
              <a:buFont typeface="Wingdings" pitchFamily="2" charset="2"/>
              <a:buChar char="ü"/>
              <a:defRPr/>
            </a:pPr>
            <a:endParaRPr lang="es-MX" sz="2400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76646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/>
          <a:lstStyle/>
          <a:p>
            <a:pPr algn="ctr"/>
            <a:r>
              <a:rPr lang="es-ES" dirty="0" smtClean="0"/>
              <a:t>RENOVA TIMBUES: EN IMÁGENES</a:t>
            </a:r>
            <a:endParaRPr lang="es-ES" dirty="0"/>
          </a:p>
        </p:txBody>
      </p:sp>
      <p:pic>
        <p:nvPicPr>
          <p:cNvPr id="3074" name="Picture 2" descr="C:\Users\rsilva\Pictures\FAU_89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908719"/>
            <a:ext cx="3888432" cy="5831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rsilva\Pictures\FAU_92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908719"/>
            <a:ext cx="3842071" cy="577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504776815"/>
      </p:ext>
    </p:extLst>
  </p:cSld>
  <p:clrMapOvr>
    <a:masterClrMapping/>
  </p:clrMapOvr>
  <mc:AlternateContent>
    <mc:Choice xmlns:mc="http://schemas.openxmlformats.org/markup-compatibility/2006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Requires="p14">
      <p:transition spd="slow" p14:dur="2000"/>
    </mc:Choice>
    <mc:Fallback>
      <mp:transition xmlns:mp="http://schemas.microsoft.com/office/mac/powerpoint/2008/main"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/>
          <a:lstStyle/>
          <a:p>
            <a:pPr algn="ctr"/>
            <a:r>
              <a:rPr lang="es-ES" dirty="0" smtClean="0"/>
              <a:t>RENOVA TIMBUES: EN IMÁGENES</a:t>
            </a:r>
            <a:endParaRPr lang="es-ES" dirty="0"/>
          </a:p>
        </p:txBody>
      </p:sp>
      <p:pic>
        <p:nvPicPr>
          <p:cNvPr id="2050" name="Picture 2" descr="C:\Users\rsilva\Pictures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24744"/>
            <a:ext cx="7687161" cy="4324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837538951"/>
      </p:ext>
    </p:extLst>
  </p:cSld>
  <p:clrMapOvr>
    <a:masterClrMapping/>
  </p:clrMapOvr>
  <mc:AlternateContent>
    <mc:Choice xmlns:mc="http://schemas.openxmlformats.org/markup-compatibility/2006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Requires="p14">
      <p:transition spd="slow" p14:dur="2000"/>
    </mc:Choice>
    <mc:Fallback>
      <mp:transition xmlns:mp="http://schemas.microsoft.com/office/mac/powerpoint/2008/main"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te">
  <a:themeElements>
    <a:clrScheme name="Horizonte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e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e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799</TotalTime>
  <Words>207</Words>
  <Application>Microsoft Office PowerPoint</Application>
  <PresentationFormat>On-screen Show (4:3)</PresentationFormat>
  <Paragraphs>28</Paragraphs>
  <Slides>7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Horizonte</vt:lpstr>
      <vt:lpstr>Renova planta timbues</vt:lpstr>
      <vt:lpstr>Slide 2</vt:lpstr>
      <vt:lpstr>RENOVA TIMBUES: CAPACIDAD</vt:lpstr>
      <vt:lpstr>LAY OUT  GENERAL</vt:lpstr>
      <vt:lpstr>PROYECTO  RENOVA  TIMBUES</vt:lpstr>
      <vt:lpstr>RENOVA TIMBUES: EN IMÁGENES</vt:lpstr>
      <vt:lpstr>RENOVA TIMBUES: EN IMÁGENES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Renova planta timbues</dc:title>
  <dc:creator>Ruben Silva</dc:creator>
  <cp:lastModifiedBy>Pipo Sanata</cp:lastModifiedBy>
  <cp:revision>21</cp:revision>
  <dcterms:created xsi:type="dcterms:W3CDTF">2014-11-28T21:53:31Z</dcterms:created>
  <dcterms:modified xsi:type="dcterms:W3CDTF">2014-11-28T21:53:53Z</dcterms:modified>
</cp:coreProperties>
</file>