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94108-14E3-4884-92E9-3C1845BF85DB}" type="datetimeFigureOut">
              <a:rPr lang="es-ES" smtClean="0"/>
              <a:t>26/06/2014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E47E3-7220-4167-BECB-A2B3D0CC6E6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\\Pc311\datos\NORMATIVA 2013B\NORMATIVA 2013\PIEZAS CORREGIDAS\FINALES\INSTITUCIONAL\PRESENTACIONES_DESARROLLO.jpg"/>
          <p:cNvPicPr>
            <a:picLocks noChangeAspect="1" noChangeArrowheads="1"/>
          </p:cNvPicPr>
          <p:nvPr/>
        </p:nvPicPr>
        <p:blipFill>
          <a:blip r:embed="rId2" cstate="print"/>
          <a:srcRect l="1563" t="74837"/>
          <a:stretch>
            <a:fillRect/>
          </a:stretch>
        </p:blipFill>
        <p:spPr bwMode="auto">
          <a:xfrm>
            <a:off x="0" y="5214938"/>
            <a:ext cx="90011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apaChileAr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4704"/>
            <a:ext cx="9144000" cy="41764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 </dc:creator>
  <cp:lastModifiedBy> </cp:lastModifiedBy>
  <cp:revision>1</cp:revision>
  <dcterms:created xsi:type="dcterms:W3CDTF">2014-06-26T20:20:02Z</dcterms:created>
  <dcterms:modified xsi:type="dcterms:W3CDTF">2014-06-26T20:21:47Z</dcterms:modified>
</cp:coreProperties>
</file>